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8105-987E-4C28-A59A-99F4DC528082}" type="datetimeFigureOut">
              <a:rPr lang="zh-TW" altLang="en-US" smtClean="0"/>
              <a:t>2023/12/25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700E3-8223-467C-9EDC-A811FC0218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336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48105-987E-4C28-A59A-99F4DC528082}" type="datetimeFigureOut">
              <a:rPr lang="zh-TW" altLang="en-US" smtClean="0"/>
              <a:t>2023/12/25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700E3-8223-467C-9EDC-A811FC0218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96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589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2780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920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804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00199"/>
      </p:ext>
    </p:extLst>
  </p:cSld>
  <p:clrMapOvr>
    <a:masterClrMapping/>
  </p:clrMapOvr>
  <p:transition spd="slow" advClick="0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3130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9383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5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071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1.112二下性平入班宣導-影片刻板的幻影(剪輯)">
            <a:hlinkClick r:id="" action="ppaction://media"/>
            <a:extLst>
              <a:ext uri="{FF2B5EF4-FFF2-40B4-BE49-F238E27FC236}">
                <a16:creationId xmlns:a16="http://schemas.microsoft.com/office/drawing/2014/main" id="{DC4C823D-F01D-C05A-A88F-883CA6DD2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938" y="720830"/>
            <a:ext cx="10230040" cy="575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1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800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3028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802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61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2023-12-25T03:15:18Z</dcterms:created>
  <dcterms:modified xsi:type="dcterms:W3CDTF">2023-12-25T03:15:44Z</dcterms:modified>
</cp:coreProperties>
</file>