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300" r:id="rId14"/>
    <p:sldId id="258" r:id="rId15"/>
    <p:sldId id="259" r:id="rId16"/>
    <p:sldId id="260" r:id="rId17"/>
    <p:sldId id="284" r:id="rId18"/>
    <p:sldId id="288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4156" autoAdjust="0"/>
  </p:normalViewPr>
  <p:slideViewPr>
    <p:cSldViewPr snapToGrid="0">
      <p:cViewPr varScale="1">
        <p:scale>
          <a:sx n="85" d="100"/>
          <a:sy n="85" d="100"/>
        </p:scale>
        <p:origin x="15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D0E38D-D86D-4705-967A-C390BBB4C7BE}" type="datetimeFigureOut">
              <a:rPr lang="zh-TW" altLang="en-US" smtClean="0"/>
              <a:t>2021/5/13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DC84CF-0CC7-44C7-9405-3851D922F4F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798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5/13/2021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5/13/2021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5/13/2021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5/13/2021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5/13/2021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5/13/2021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5/13/2021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5/13/2021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5/13/2021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5/13/2021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5/13/2021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5/13/2021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eCk2wQuUDaM&amp;ab_channel=ReadMeABook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485" y="47151"/>
            <a:ext cx="4077269" cy="676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73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034" y="47632"/>
            <a:ext cx="3686689" cy="678274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4005" y="47632"/>
            <a:ext cx="4058216" cy="673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85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64" y="56201"/>
            <a:ext cx="3734321" cy="673511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625" y="56201"/>
            <a:ext cx="4153480" cy="680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110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349" y="37148"/>
            <a:ext cx="3810532" cy="682085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2881" y="84780"/>
            <a:ext cx="3848637" cy="6773220"/>
          </a:xfrm>
          <a:prstGeom prst="rect">
            <a:avLst/>
          </a:prstGeom>
        </p:spPr>
      </p:pic>
      <p:sp>
        <p:nvSpPr>
          <p:cNvPr id="6" name="星形: 五角 5">
            <a:extLst>
              <a:ext uri="{FF2B5EF4-FFF2-40B4-BE49-F238E27FC236}">
                <a16:creationId xmlns:a16="http://schemas.microsoft.com/office/drawing/2014/main" id="{1ECF38F9-6D36-4303-9FF5-198D1D78F3E2}"/>
              </a:ext>
            </a:extLst>
          </p:cNvPr>
          <p:cNvSpPr/>
          <p:nvPr/>
        </p:nvSpPr>
        <p:spPr>
          <a:xfrm>
            <a:off x="10523783" y="159990"/>
            <a:ext cx="680999" cy="64806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6735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2052" name="Picture 4" descr="L, Alphabet, Waffle, Letter, Typograp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109" y="349450"/>
            <a:ext cx="1896890" cy="268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, Alphabet, Vintage, Letter, O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887" y="124218"/>
            <a:ext cx="3295650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3032" y="3389886"/>
            <a:ext cx="3238500" cy="3238500"/>
          </a:xfrm>
          <a:prstGeom prst="rect">
            <a:avLst/>
          </a:prstGeom>
        </p:spPr>
      </p:pic>
      <p:pic>
        <p:nvPicPr>
          <p:cNvPr id="2056" name="Picture 8" descr="Alphabet, 3D Albhabet, Letters, Col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529" y="3389886"/>
            <a:ext cx="1924050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93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922" y="56201"/>
            <a:ext cx="3810532" cy="676369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454" y="56201"/>
            <a:ext cx="3962953" cy="680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59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1113" y="0"/>
            <a:ext cx="3972479" cy="679227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002" y="9526"/>
            <a:ext cx="4020111" cy="678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520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122" y="0"/>
            <a:ext cx="3934374" cy="682085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216" y="-9527"/>
            <a:ext cx="4153480" cy="683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38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67" y="0"/>
            <a:ext cx="4410691" cy="678274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8243" y="103832"/>
            <a:ext cx="4020111" cy="6754168"/>
          </a:xfrm>
          <a:prstGeom prst="rect">
            <a:avLst/>
          </a:prstGeom>
        </p:spPr>
      </p:pic>
      <p:sp>
        <p:nvSpPr>
          <p:cNvPr id="6" name="星形: 五角 5">
            <a:extLst>
              <a:ext uri="{FF2B5EF4-FFF2-40B4-BE49-F238E27FC236}">
                <a16:creationId xmlns:a16="http://schemas.microsoft.com/office/drawing/2014/main" id="{D2339443-EAE7-44C9-BF1B-9C597ED447AA}"/>
              </a:ext>
            </a:extLst>
          </p:cNvPr>
          <p:cNvSpPr/>
          <p:nvPr/>
        </p:nvSpPr>
        <p:spPr>
          <a:xfrm>
            <a:off x="10523783" y="159990"/>
            <a:ext cx="680999" cy="64806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45218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Teaching resources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hlinkClick r:id="rId2"/>
              </a:rPr>
              <a:t>https://www.youtube.com/watch?v=eCk2wQuUDaM&amp;ab_channel=ReadMeABook</a:t>
            </a:r>
            <a:endParaRPr lang="en-US" altLang="zh-TW" dirty="0"/>
          </a:p>
          <a:p>
            <a:r>
              <a:rPr lang="en-US" altLang="zh-TW"/>
              <a:t>Take away the A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087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4997" y="51916"/>
            <a:ext cx="3982006" cy="675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112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209" y="46674"/>
            <a:ext cx="3419952" cy="676369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553" y="0"/>
            <a:ext cx="3839111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77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736" y="94306"/>
            <a:ext cx="3400900" cy="676369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547" y="94306"/>
            <a:ext cx="4010585" cy="675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281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669" y="18095"/>
            <a:ext cx="3829584" cy="683990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6692" y="18094"/>
            <a:ext cx="3965206" cy="68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595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777" y="94784"/>
            <a:ext cx="3953427" cy="672558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566" y="66205"/>
            <a:ext cx="4010585" cy="675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307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490" y="65727"/>
            <a:ext cx="3219899" cy="676369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1707" y="65727"/>
            <a:ext cx="3896269" cy="682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43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846" y="84780"/>
            <a:ext cx="3505689" cy="677322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4511" y="84780"/>
            <a:ext cx="4143953" cy="673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37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036" y="46674"/>
            <a:ext cx="4039164" cy="681132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200" y="75253"/>
            <a:ext cx="4134427" cy="678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0275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2C2D1F"/>
      </a:dk2>
      <a:lt2>
        <a:srgbClr val="FAF2C5"/>
      </a:lt2>
      <a:accent1>
        <a:srgbClr val="EA9736"/>
      </a:accent1>
      <a:accent2>
        <a:srgbClr val="EACF56"/>
      </a:accent2>
      <a:accent3>
        <a:srgbClr val="77D4D6"/>
      </a:accent3>
      <a:accent4>
        <a:srgbClr val="54AFDC"/>
      </a:accent4>
      <a:accent5>
        <a:srgbClr val="88C363"/>
      </a:accent5>
      <a:accent6>
        <a:srgbClr val="D9D899"/>
      </a:accent6>
      <a:hlink>
        <a:srgbClr val="A7A574"/>
      </a:hlink>
      <a:folHlink>
        <a:srgbClr val="8B887A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9B359FC9-1E88-4883-B31D-CCECAE2A7B38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TM16401375[[fn=麥迪遜]]</Template>
  <TotalTime>454</TotalTime>
  <Words>9</Words>
  <Application>Microsoft Office PowerPoint</Application>
  <PresentationFormat>寬螢幕</PresentationFormat>
  <Paragraphs>3</Paragraphs>
  <Slides>18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25" baseType="lpstr">
      <vt:lpstr>新細明體</vt:lpstr>
      <vt:lpstr>Arial</vt:lpstr>
      <vt:lpstr>Calibri</vt:lpstr>
      <vt:lpstr>MS Shell Dlg 2</vt:lpstr>
      <vt:lpstr>Wingdings</vt:lpstr>
      <vt:lpstr>Wingdings 3</vt:lpstr>
      <vt:lpstr>Madison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Teaching 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5A88</dc:creator>
  <cp:lastModifiedBy>5A88</cp:lastModifiedBy>
  <cp:revision>35</cp:revision>
  <dcterms:created xsi:type="dcterms:W3CDTF">2020-11-23T00:27:55Z</dcterms:created>
  <dcterms:modified xsi:type="dcterms:W3CDTF">2021-05-13T05:44:03Z</dcterms:modified>
</cp:coreProperties>
</file>