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5" r:id="rId7"/>
    <p:sldId id="261" r:id="rId8"/>
    <p:sldId id="262" r:id="rId9"/>
    <p:sldId id="286" r:id="rId10"/>
    <p:sldId id="263" r:id="rId11"/>
    <p:sldId id="264" r:id="rId12"/>
    <p:sldId id="287" r:id="rId13"/>
    <p:sldId id="265" r:id="rId14"/>
    <p:sldId id="266" r:id="rId15"/>
    <p:sldId id="288" r:id="rId16"/>
    <p:sldId id="267" r:id="rId17"/>
    <p:sldId id="268" r:id="rId18"/>
    <p:sldId id="289" r:id="rId19"/>
    <p:sldId id="269" r:id="rId20"/>
    <p:sldId id="270" r:id="rId21"/>
    <p:sldId id="291" r:id="rId22"/>
    <p:sldId id="272" r:id="rId23"/>
    <p:sldId id="273" r:id="rId24"/>
    <p:sldId id="292" r:id="rId25"/>
    <p:sldId id="274" r:id="rId26"/>
    <p:sldId id="275" r:id="rId27"/>
    <p:sldId id="293" r:id="rId28"/>
    <p:sldId id="276" r:id="rId29"/>
    <p:sldId id="277" r:id="rId30"/>
    <p:sldId id="294" r:id="rId31"/>
    <p:sldId id="271" r:id="rId32"/>
    <p:sldId id="278" r:id="rId33"/>
    <p:sldId id="296" r:id="rId34"/>
    <p:sldId id="279" r:id="rId35"/>
    <p:sldId id="280" r:id="rId36"/>
    <p:sldId id="281" r:id="rId37"/>
    <p:sldId id="297" r:id="rId38"/>
    <p:sldId id="282" r:id="rId39"/>
    <p:sldId id="298" r:id="rId40"/>
    <p:sldId id="283" r:id="rId41"/>
    <p:sldId id="284" r:id="rId42"/>
    <p:sldId id="302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68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36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096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343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361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16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585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194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79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583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083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BF07C-5FC7-4F8B-9B2A-01A62AF7EAF4}" type="datetimeFigureOut">
              <a:rPr lang="zh-TW" altLang="en-US" smtClean="0"/>
              <a:t>2019/4/25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7BB57-059E-4B5F-B404-6A75A4A581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839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78" y="483841"/>
            <a:ext cx="7082444" cy="6033194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85950" y="1684338"/>
            <a:ext cx="9144000" cy="2387600"/>
          </a:xfrm>
          <a:scene3d>
            <a:camera prst="orthographicFront"/>
            <a:lightRig rig="threePt" dir="t"/>
          </a:scene3d>
          <a:sp3d extrusionH="76200">
            <a:extrusionClr>
              <a:srgbClr val="FFFF00"/>
            </a:extrusionClr>
            <a:contourClr>
              <a:schemeClr val="bg1"/>
            </a:contourClr>
          </a:sp3d>
        </p:spPr>
        <p:txBody>
          <a:bodyPr>
            <a:sp3d extrusionH="57150">
              <a:bevelT w="38100" h="38100"/>
            </a:sp3d>
          </a:bodyPr>
          <a:lstStyle/>
          <a:p>
            <a:r>
              <a:rPr lang="zh-TW" altLang="en-US" b="1" dirty="0" smtClean="0">
                <a:ln w="9525">
                  <a:solidFill>
                    <a:schemeClr val="bg1"/>
                  </a:solidFill>
                  <a:beve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我是兒童，我有權利！</a:t>
            </a:r>
            <a:endParaRPr lang="zh-TW" altLang="en-US" b="1" dirty="0">
              <a:ln w="9525">
                <a:solidFill>
                  <a:schemeClr val="bg1"/>
                </a:solidFill>
                <a:beve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546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b="29434"/>
          <a:stretch/>
        </p:blipFill>
        <p:spPr>
          <a:xfrm>
            <a:off x="1582517" y="1330036"/>
            <a:ext cx="10253165" cy="5353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280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我們要健康長大！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-2867" r="603" b="29053"/>
          <a:stretch/>
        </p:blipFill>
        <p:spPr>
          <a:xfrm>
            <a:off x="2053243" y="1487980"/>
            <a:ext cx="9441989" cy="5145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4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87215">
            <a:off x="2561554" y="2896510"/>
            <a:ext cx="464958" cy="308043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047603" y="3121830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海</a:t>
            </a:r>
            <a:r>
              <a:rPr lang="zh-TW" altLang="en-US" b="1" dirty="0">
                <a:solidFill>
                  <a:srgbClr val="FF0000"/>
                </a:solidFill>
              </a:rPr>
              <a:t>地</a:t>
            </a:r>
          </a:p>
        </p:txBody>
      </p:sp>
    </p:spTree>
    <p:extLst>
      <p:ext uri="{BB962C8B-B14F-4D97-AF65-F5344CB8AC3E}">
        <p14:creationId xmlns:p14="http://schemas.microsoft.com/office/powerpoint/2010/main" val="4049333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1819" b="30771"/>
          <a:stretch/>
        </p:blipFill>
        <p:spPr>
          <a:xfrm>
            <a:off x="2011680" y="1496291"/>
            <a:ext cx="9946596" cy="5178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268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我們要快樂上學！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b="30389"/>
          <a:stretch/>
        </p:blipFill>
        <p:spPr>
          <a:xfrm>
            <a:off x="1155468" y="1388225"/>
            <a:ext cx="10446098" cy="5320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78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85117">
            <a:off x="7653709" y="3579155"/>
            <a:ext cx="733734" cy="50194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600816" y="4360069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印</a:t>
            </a:r>
            <a:r>
              <a:rPr lang="zh-TW" altLang="en-US" b="1" dirty="0">
                <a:solidFill>
                  <a:srgbClr val="FF0000"/>
                </a:solidFill>
              </a:rPr>
              <a:t>度</a:t>
            </a:r>
          </a:p>
        </p:txBody>
      </p:sp>
    </p:spTree>
    <p:extLst>
      <p:ext uri="{BB962C8B-B14F-4D97-AF65-F5344CB8AC3E}">
        <p14:creationId xmlns:p14="http://schemas.microsoft.com/office/powerpoint/2010/main" val="3345428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191" r="673" b="30580"/>
          <a:stretch/>
        </p:blipFill>
        <p:spPr>
          <a:xfrm>
            <a:off x="1396539" y="1371600"/>
            <a:ext cx="10415668" cy="5320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8477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我們要開開心心玩遊戲！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191" r="676" b="51212"/>
          <a:stretch/>
        </p:blipFill>
        <p:spPr>
          <a:xfrm>
            <a:off x="1375742" y="1471353"/>
            <a:ext cx="10317089" cy="5253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214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6941">
            <a:off x="6173335" y="3240101"/>
            <a:ext cx="733734" cy="50194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984404" y="3244334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尚比亞</a:t>
            </a:r>
          </a:p>
        </p:txBody>
      </p:sp>
    </p:spTree>
    <p:extLst>
      <p:ext uri="{BB962C8B-B14F-4D97-AF65-F5344CB8AC3E}">
        <p14:creationId xmlns:p14="http://schemas.microsoft.com/office/powerpoint/2010/main" val="3057705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b="31535"/>
          <a:stretch/>
        </p:blipFill>
        <p:spPr>
          <a:xfrm>
            <a:off x="1172095" y="1321724"/>
            <a:ext cx="10882140" cy="5458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020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我的權利宣言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"/>
          <a:stretch/>
        </p:blipFill>
        <p:spPr>
          <a:xfrm>
            <a:off x="2169623" y="1358358"/>
            <a:ext cx="7656022" cy="5217016"/>
          </a:xfrm>
        </p:spPr>
      </p:pic>
    </p:spTree>
    <p:extLst>
      <p:ext uri="{BB962C8B-B14F-4D97-AF65-F5344CB8AC3E}">
        <p14:creationId xmlns:p14="http://schemas.microsoft.com/office/powerpoint/2010/main" val="13375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我們有權利表達想法！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b="31535"/>
          <a:stretch/>
        </p:blipFill>
        <p:spPr>
          <a:xfrm>
            <a:off x="1303712" y="1421476"/>
            <a:ext cx="10514933" cy="5281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195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72813">
            <a:off x="7269064" y="2817381"/>
            <a:ext cx="1537745" cy="105196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600816" y="4360069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尼</a:t>
            </a:r>
            <a:r>
              <a:rPr lang="zh-TW" altLang="en-US" b="1" dirty="0">
                <a:solidFill>
                  <a:srgbClr val="FF0000"/>
                </a:solidFill>
              </a:rPr>
              <a:t>泊爾</a:t>
            </a:r>
          </a:p>
        </p:txBody>
      </p:sp>
    </p:spTree>
    <p:extLst>
      <p:ext uri="{BB962C8B-B14F-4D97-AF65-F5344CB8AC3E}">
        <p14:creationId xmlns:p14="http://schemas.microsoft.com/office/powerpoint/2010/main" val="13889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b="32109"/>
          <a:stretch/>
        </p:blipFill>
        <p:spPr>
          <a:xfrm>
            <a:off x="1080652" y="1483004"/>
            <a:ext cx="10565479" cy="5270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604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我們要能自由地展現自己！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b="32300"/>
          <a:stretch/>
        </p:blipFill>
        <p:spPr>
          <a:xfrm>
            <a:off x="1079269" y="1354975"/>
            <a:ext cx="10732811" cy="5338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297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41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b="31535"/>
          <a:stretch/>
        </p:blipFill>
        <p:spPr>
          <a:xfrm>
            <a:off x="1079268" y="1389611"/>
            <a:ext cx="10699865" cy="5367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3658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我們要有好的成長環境！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b="32300"/>
          <a:stretch/>
        </p:blipFill>
        <p:spPr>
          <a:xfrm>
            <a:off x="1238597" y="1476453"/>
            <a:ext cx="10382596" cy="5157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664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2572">
            <a:off x="4576009" y="1453273"/>
            <a:ext cx="1319763" cy="90284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728104" y="1350698"/>
            <a:ext cx="121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羅馬尼</a:t>
            </a:r>
            <a:r>
              <a:rPr lang="zh-TW" altLang="en-US" b="1" dirty="0">
                <a:solidFill>
                  <a:srgbClr val="FF0000"/>
                </a:solidFill>
              </a:rPr>
              <a:t>亞</a:t>
            </a:r>
          </a:p>
        </p:txBody>
      </p:sp>
    </p:spTree>
    <p:extLst>
      <p:ext uri="{BB962C8B-B14F-4D97-AF65-F5344CB8AC3E}">
        <p14:creationId xmlns:p14="http://schemas.microsoft.com/office/powerpoint/2010/main" val="1496689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b="31535"/>
          <a:stretch/>
        </p:blipFill>
        <p:spPr>
          <a:xfrm>
            <a:off x="1088966" y="1379913"/>
            <a:ext cx="10606143" cy="5320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04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不要侵犯我們的身體！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b="31727"/>
          <a:stretch/>
        </p:blipFill>
        <p:spPr>
          <a:xfrm>
            <a:off x="1404850" y="1488931"/>
            <a:ext cx="10449098" cy="5219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18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兒童權利公約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58" r="54683" b="685"/>
          <a:stretch/>
        </p:blipFill>
        <p:spPr>
          <a:xfrm>
            <a:off x="4463935" y="442524"/>
            <a:ext cx="7248698" cy="6332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698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0299">
            <a:off x="1357817" y="3883953"/>
            <a:ext cx="733734" cy="50194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24239" y="3905012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獅子</a:t>
            </a:r>
            <a:r>
              <a:rPr lang="zh-TW" altLang="en-US" b="1" dirty="0">
                <a:solidFill>
                  <a:srgbClr val="FF0000"/>
                </a:solidFill>
              </a:rPr>
              <a:t>山</a:t>
            </a:r>
          </a:p>
        </p:txBody>
      </p:sp>
    </p:spTree>
    <p:extLst>
      <p:ext uri="{BB962C8B-B14F-4D97-AF65-F5344CB8AC3E}">
        <p14:creationId xmlns:p14="http://schemas.microsoft.com/office/powerpoint/2010/main" val="3903209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4455" y="232121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b="30771"/>
          <a:stretch/>
        </p:blipFill>
        <p:spPr>
          <a:xfrm>
            <a:off x="1346660" y="1404850"/>
            <a:ext cx="10356048" cy="5245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017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我們有需要，都要得到幫助！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b="31344"/>
          <a:stretch/>
        </p:blipFill>
        <p:spPr>
          <a:xfrm>
            <a:off x="1288472" y="1429789"/>
            <a:ext cx="10552753" cy="5278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60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50170" flipV="1">
            <a:off x="7816989" y="2436190"/>
            <a:ext cx="921672" cy="63051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154305" y="3295222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孟加拉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34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b="31727"/>
          <a:stretch/>
        </p:blipFill>
        <p:spPr>
          <a:xfrm>
            <a:off x="966981" y="1388225"/>
            <a:ext cx="10688909" cy="5361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410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我們需要被保護！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b="31344"/>
          <a:stretch/>
        </p:blipFill>
        <p:spPr>
          <a:xfrm>
            <a:off x="1320339" y="1399840"/>
            <a:ext cx="10515600" cy="5341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135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3" t="735" b="50257"/>
          <a:stretch/>
        </p:blipFill>
        <p:spPr>
          <a:xfrm>
            <a:off x="1304021" y="1371600"/>
            <a:ext cx="10549927" cy="5353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231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29153">
            <a:off x="1451713" y="3849103"/>
            <a:ext cx="1243216" cy="85048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24239" y="3905012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剛果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25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我們不要被暴力傷害！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264" r="2900" b="30962"/>
          <a:stretch/>
        </p:blipFill>
        <p:spPr>
          <a:xfrm>
            <a:off x="1870364" y="1484087"/>
            <a:ext cx="10058213" cy="5232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439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5568">
            <a:off x="6455745" y="2557703"/>
            <a:ext cx="890987" cy="60952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901239" y="3244334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敘利</a:t>
            </a:r>
            <a:r>
              <a:rPr lang="zh-TW" altLang="en-US" b="1" dirty="0">
                <a:solidFill>
                  <a:srgbClr val="FF0000"/>
                </a:solidFill>
              </a:rPr>
              <a:t>亞</a:t>
            </a:r>
          </a:p>
        </p:txBody>
      </p:sp>
    </p:spTree>
    <p:extLst>
      <p:ext uri="{BB962C8B-B14F-4D97-AF65-F5344CB8AC3E}">
        <p14:creationId xmlns:p14="http://schemas.microsoft.com/office/powerpoint/2010/main" val="365125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66062" cy="3184410"/>
          </a:xfrm>
        </p:spPr>
        <p:txBody>
          <a:bodyPr/>
          <a:lstStyle/>
          <a:p>
            <a:r>
              <a:rPr lang="zh-TW" altLang="en-US" dirty="0" smtClean="0"/>
              <a:t>保護小孩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是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大人的責任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r="54905" b="18353"/>
          <a:stretch/>
        </p:blipFill>
        <p:spPr>
          <a:xfrm>
            <a:off x="4430684" y="573578"/>
            <a:ext cx="7612963" cy="6045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311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" r="810" b="31535"/>
          <a:stretch/>
        </p:blipFill>
        <p:spPr>
          <a:xfrm>
            <a:off x="1562793" y="1492229"/>
            <a:ext cx="10249592" cy="5199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8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15691" cy="540390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zh-TW" altLang="en-US" dirty="0" smtClean="0"/>
              <a:t>我是兒童，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我有權利！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1"/>
          <a:stretch/>
        </p:blipFill>
        <p:spPr>
          <a:xfrm>
            <a:off x="5519651" y="750892"/>
            <a:ext cx="6035040" cy="5866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6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想一想，說一說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zh-TW" altLang="en-US" dirty="0" smtClean="0"/>
              <a:t>書</a:t>
            </a:r>
            <a:r>
              <a:rPr lang="zh-TW" altLang="en-US" dirty="0"/>
              <a:t>裡</a:t>
            </a:r>
            <a:r>
              <a:rPr lang="zh-TW" altLang="en-US" dirty="0" smtClean="0"/>
              <a:t>哪個故事讓我印象最深刻？為什麼？</a:t>
            </a:r>
            <a:endParaRPr lang="en-US" altLang="zh-TW" dirty="0" smtClean="0"/>
          </a:p>
          <a:p>
            <a:pPr>
              <a:lnSpc>
                <a:spcPct val="200000"/>
              </a:lnSpc>
            </a:pPr>
            <a:r>
              <a:rPr lang="zh-TW" altLang="en-US" dirty="0" smtClean="0"/>
              <a:t>雖然是小孩，但是我也有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的權利</a:t>
            </a:r>
            <a:endParaRPr lang="en-US" altLang="zh-TW" dirty="0" smtClean="0"/>
          </a:p>
          <a:p>
            <a:pPr>
              <a:lnSpc>
                <a:spcPct val="200000"/>
              </a:lnSpc>
            </a:pPr>
            <a:r>
              <a:rPr lang="zh-TW" altLang="en-US" dirty="0" smtClean="0"/>
              <a:t>如果有人想要傷害我，我可以</a:t>
            </a:r>
            <a:r>
              <a:rPr lang="en-US" altLang="zh-TW" dirty="0" smtClean="0"/>
              <a:t>……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61" y="3883103"/>
            <a:ext cx="4407939" cy="254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794" y="198871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我們都是平等的！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b="29625"/>
          <a:stretch/>
        </p:blipFill>
        <p:spPr>
          <a:xfrm>
            <a:off x="2834691" y="1524435"/>
            <a:ext cx="8556092" cy="4951180"/>
          </a:xfrm>
        </p:spPr>
      </p:pic>
    </p:spTree>
    <p:extLst>
      <p:ext uri="{BB962C8B-B14F-4D97-AF65-F5344CB8AC3E}">
        <p14:creationId xmlns:p14="http://schemas.microsoft.com/office/powerpoint/2010/main" val="36423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50170">
            <a:off x="1386258" y="3763678"/>
            <a:ext cx="733734" cy="50194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77180" y="3714528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智利</a:t>
            </a:r>
          </a:p>
        </p:txBody>
      </p:sp>
    </p:spTree>
    <p:extLst>
      <p:ext uri="{BB962C8B-B14F-4D97-AF65-F5344CB8AC3E}">
        <p14:creationId xmlns:p14="http://schemas.microsoft.com/office/powerpoint/2010/main" val="155044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聽聽故事，想想自己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b="29243"/>
          <a:stretch/>
        </p:blipFill>
        <p:spPr>
          <a:xfrm>
            <a:off x="1644939" y="1255221"/>
            <a:ext cx="10314304" cy="5494713"/>
          </a:xfrm>
        </p:spPr>
      </p:pic>
    </p:spTree>
    <p:extLst>
      <p:ext uri="{BB962C8B-B14F-4D97-AF65-F5344CB8AC3E}">
        <p14:creationId xmlns:p14="http://schemas.microsoft.com/office/powerpoint/2010/main" val="251867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我們都是特別的！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b="29070"/>
          <a:stretch/>
        </p:blipFill>
        <p:spPr>
          <a:xfrm>
            <a:off x="1388225" y="1271847"/>
            <a:ext cx="10446563" cy="5436525"/>
          </a:xfrm>
        </p:spPr>
      </p:pic>
    </p:spTree>
    <p:extLst>
      <p:ext uri="{BB962C8B-B14F-4D97-AF65-F5344CB8AC3E}">
        <p14:creationId xmlns:p14="http://schemas.microsoft.com/office/powerpoint/2010/main" val="3366897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橢圓 6"/>
          <p:cNvSpPr/>
          <p:nvPr/>
        </p:nvSpPr>
        <p:spPr>
          <a:xfrm>
            <a:off x="9496424" y="2628900"/>
            <a:ext cx="295275" cy="2857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9762466">
            <a:off x="9758225" y="2319483"/>
            <a:ext cx="816564" cy="1033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5530" y="1838341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台灣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50170" flipV="1">
            <a:off x="7816989" y="2436190"/>
            <a:ext cx="921672" cy="63051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154305" y="3295222"/>
            <a:ext cx="8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孟加拉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9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243</Words>
  <Application>Microsoft Office PowerPoint</Application>
  <PresentationFormat>寬螢幕</PresentationFormat>
  <Paragraphs>56</Paragraphs>
  <Slides>42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7" baseType="lpstr">
      <vt:lpstr>新細明體</vt:lpstr>
      <vt:lpstr>Arial</vt:lpstr>
      <vt:lpstr>Calibri</vt:lpstr>
      <vt:lpstr>Calibri Light</vt:lpstr>
      <vt:lpstr>Office 佈景主題</vt:lpstr>
      <vt:lpstr>我是兒童，我有權利！</vt:lpstr>
      <vt:lpstr>我的權利宣言</vt:lpstr>
      <vt:lpstr>兒童權利公約</vt:lpstr>
      <vt:lpstr>保護小孩 是 大人的責任</vt:lpstr>
      <vt:lpstr>我們都是平等的！</vt:lpstr>
      <vt:lpstr>PowerPoint 簡報</vt:lpstr>
      <vt:lpstr>聽聽故事，想想自己</vt:lpstr>
      <vt:lpstr>我們都是特別的！</vt:lpstr>
      <vt:lpstr>PowerPoint 簡報</vt:lpstr>
      <vt:lpstr>聽聽故事，想想自己</vt:lpstr>
      <vt:lpstr>我們要健康長大！</vt:lpstr>
      <vt:lpstr>PowerPoint 簡報</vt:lpstr>
      <vt:lpstr>聽聽故事，想想自己</vt:lpstr>
      <vt:lpstr>我們要快樂上學！</vt:lpstr>
      <vt:lpstr>PowerPoint 簡報</vt:lpstr>
      <vt:lpstr>聽聽故事，想想自己</vt:lpstr>
      <vt:lpstr>我們要開開心心玩遊戲！</vt:lpstr>
      <vt:lpstr>PowerPoint 簡報</vt:lpstr>
      <vt:lpstr>聽聽故事，想想自己</vt:lpstr>
      <vt:lpstr>我們有權利表達想法！</vt:lpstr>
      <vt:lpstr>PowerPoint 簡報</vt:lpstr>
      <vt:lpstr>聽聽故事，想想自己</vt:lpstr>
      <vt:lpstr>我們要能自由地展現自己！</vt:lpstr>
      <vt:lpstr>PowerPoint 簡報</vt:lpstr>
      <vt:lpstr>聽聽故事，想想自己</vt:lpstr>
      <vt:lpstr>我們要有好的成長環境！</vt:lpstr>
      <vt:lpstr>PowerPoint 簡報</vt:lpstr>
      <vt:lpstr>聽聽故事，想想自己</vt:lpstr>
      <vt:lpstr>不要侵犯我們的身體！</vt:lpstr>
      <vt:lpstr>PowerPoint 簡報</vt:lpstr>
      <vt:lpstr>聽聽故事，想想自己</vt:lpstr>
      <vt:lpstr>我們有需要，都要得到幫助！</vt:lpstr>
      <vt:lpstr>PowerPoint 簡報</vt:lpstr>
      <vt:lpstr>聽聽故事，想想自己</vt:lpstr>
      <vt:lpstr>我們需要被保護！</vt:lpstr>
      <vt:lpstr>聽聽故事，想想自己</vt:lpstr>
      <vt:lpstr>PowerPoint 簡報</vt:lpstr>
      <vt:lpstr>我們不要被暴力傷害！</vt:lpstr>
      <vt:lpstr>PowerPoint 簡報</vt:lpstr>
      <vt:lpstr>聽聽故事，想想自己</vt:lpstr>
      <vt:lpstr>我是兒童， 我有權利！</vt:lpstr>
      <vt:lpstr>想一想，說一說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我是兒童，我有權利！</dc:title>
  <dc:creator>Windows 使用者</dc:creator>
  <cp:lastModifiedBy>Windows 使用者</cp:lastModifiedBy>
  <cp:revision>12</cp:revision>
  <dcterms:created xsi:type="dcterms:W3CDTF">2019-04-02T01:22:34Z</dcterms:created>
  <dcterms:modified xsi:type="dcterms:W3CDTF">2019-04-25T07:28:09Z</dcterms:modified>
</cp:coreProperties>
</file>