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7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0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6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3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3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6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2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2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6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31521" y="2281085"/>
            <a:ext cx="4954287" cy="3470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文元國小教師會</a:t>
            </a:r>
            <a:endParaRPr lang="en-US" altLang="zh-TW" sz="4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4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110</a:t>
            </a:r>
            <a:r>
              <a:rPr lang="zh-TW" altLang="en-US" sz="4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學年度第一學期</a:t>
            </a:r>
            <a:endParaRPr lang="en-US" altLang="zh-TW" sz="4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期末校務會議報告</a:t>
            </a:r>
            <a:endParaRPr lang="en-US" altLang="zh-TW" sz="4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2022.01.19</a:t>
            </a:r>
            <a:endParaRPr lang="zh-TW" altLang="en-US" sz="4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4009" r="14009"/>
          <a:stretch/>
        </p:blipFill>
        <p:spPr bwMode="auto">
          <a:xfrm>
            <a:off x="6584419" y="481509"/>
            <a:ext cx="3721233" cy="51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F97FCEF-BE26-4D46-8A49-69106A214A6F}"/>
              </a:ext>
            </a:extLst>
          </p:cNvPr>
          <p:cNvSpPr txBox="1"/>
          <p:nvPr/>
        </p:nvSpPr>
        <p:spPr>
          <a:xfrm>
            <a:off x="1091381" y="5453162"/>
            <a:ext cx="710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ea typeface="文鼎粗行楷" panose="02010609010101010101" pitchFamily="49" charset="-120"/>
              </a:rPr>
              <a:t>福虎生風  風生水起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0EF88F-AE66-435D-8DFA-119185B96595}"/>
              </a:ext>
            </a:extLst>
          </p:cNvPr>
          <p:cNvSpPr/>
          <p:nvPr/>
        </p:nvSpPr>
        <p:spPr>
          <a:xfrm>
            <a:off x="8809703" y="5683684"/>
            <a:ext cx="1887965" cy="422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567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新的一年與大家相關的政策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29" y="1464107"/>
            <a:ext cx="2835957" cy="2835957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46355" y="4625788"/>
            <a:ext cx="3266794" cy="201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TW" altLang="en-US" dirty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8464" y="4258813"/>
            <a:ext cx="27665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歲以上教師今年開始可公費隨班施打流感疫苗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547" y="1284913"/>
            <a:ext cx="2093382" cy="33067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89845" y="4278260"/>
            <a:ext cx="3089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元旦起軍公教調薪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待立院審議總預算完成後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發放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64107"/>
            <a:ext cx="3132725" cy="231070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427889" y="4258813"/>
            <a:ext cx="24689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退撫基金提撥費率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今年提昇至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14%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年調整為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925" y="1698364"/>
            <a:ext cx="2383847" cy="224969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958605" y="4185926"/>
            <a:ext cx="27180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軍公教人員繳付的退撫基金費用，不計入繳付年度薪資收入課稅，並回溯自民國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日施行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021A8F-2FA1-46CB-8DED-C8E9122BB524}"/>
              </a:ext>
            </a:extLst>
          </p:cNvPr>
          <p:cNvSpPr/>
          <p:nvPr/>
        </p:nvSpPr>
        <p:spPr>
          <a:xfrm>
            <a:off x="5292900" y="3279291"/>
            <a:ext cx="397229" cy="798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3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新的一年與大家相關的政策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44890" y="1575869"/>
            <a:ext cx="4051045" cy="2404973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46355" y="4625788"/>
            <a:ext cx="3266794" cy="201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zh-TW" altLang="en-US" dirty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1164" y="4069999"/>
            <a:ext cx="1154564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「性別工作平等法」修正總統令於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日發布：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一、產檢假修正為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日。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二、陪產假修正為陪產檢及陪產假，給假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日。</a:t>
            </a: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現行教師請假規則產前假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日，陪產假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日。全教總已於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日行文教育部主張修正陪產假規定。</a:t>
            </a: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94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今周刊- 越困難，越見我們都是努力的人- 今周刊">
            <a:extLst>
              <a:ext uri="{FF2B5EF4-FFF2-40B4-BE49-F238E27FC236}">
                <a16:creationId xmlns:a16="http://schemas.microsoft.com/office/drawing/2014/main" id="{83A6E15B-917A-4D4A-B48B-532003BBB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r="1791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C03105-EC91-4B7D-B95E-7E21FF0D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072" y="934656"/>
            <a:ext cx="6116548" cy="5923334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教師薪資調整應法制化且應有教師團體加入薪資審議會議。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老師導護問題引發關注，本會仍持續呼籲中央及地方政府提出導護配套。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市府能建構更周密防疫網，提供本市師生健康的學習環境。</a:t>
            </a: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盡速調整應休畢休假天數為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日，其餘未休天數發給未休假加班費（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編列行政人員加班費，並檢討行政減量之成效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增加學前巡迴輔導教師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檢討實施各項校園問卷之必要性，避免問卷衍生的調查影響既有行政及教學工作。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3AEEEE4-4D0C-48FA-BAF6-7EB9A45C5845}"/>
              </a:ext>
            </a:extLst>
          </p:cNvPr>
          <p:cNvSpPr txBox="1"/>
          <p:nvPr/>
        </p:nvSpPr>
        <p:spPr>
          <a:xfrm>
            <a:off x="3947460" y="0"/>
            <a:ext cx="8241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全教總與南市教師會未來仍持續努力的事項</a:t>
            </a:r>
          </a:p>
        </p:txBody>
      </p:sp>
    </p:spTree>
    <p:extLst>
      <p:ext uri="{BB962C8B-B14F-4D97-AF65-F5344CB8AC3E}">
        <p14:creationId xmlns:p14="http://schemas.microsoft.com/office/powerpoint/2010/main" val="284275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新的一年大家要面對的挑戰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976" y="1690688"/>
            <a:ext cx="2935100" cy="29351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06976" y="5077610"/>
            <a:ext cx="267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疫情的變化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594128" y="5047892"/>
            <a:ext cx="2675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要隨時做好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線上教學的準備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21" y="1654457"/>
            <a:ext cx="2622855" cy="29351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236" y="1654456"/>
            <a:ext cx="2935100" cy="297133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9464328" y="4986504"/>
            <a:ext cx="267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最重要的是安頓好自己的身心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迎接挑戰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21" y="1654457"/>
            <a:ext cx="3125096" cy="3125096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6529228" y="4939110"/>
            <a:ext cx="2675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要試著以更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寬容的角度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看待工作</a:t>
            </a:r>
          </a:p>
        </p:txBody>
      </p:sp>
    </p:spTree>
    <p:extLst>
      <p:ext uri="{BB962C8B-B14F-4D97-AF65-F5344CB8AC3E}">
        <p14:creationId xmlns:p14="http://schemas.microsoft.com/office/powerpoint/2010/main" val="21749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5C4F4C-5170-408F-A692-18950E1A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2" y="634525"/>
            <a:ext cx="4461915" cy="1147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重要大事預告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50C5D6-DB08-4B31-A084-07881AC7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496" y="2174840"/>
            <a:ext cx="4966859" cy="39309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今年的</a:t>
            </a:r>
            <a:r>
              <a:rPr lang="en-US" altLang="zh-TW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3/23</a:t>
            </a:r>
            <a:r>
              <a:rPr lang="zh-TW" altLang="en-US" sz="36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（三）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下午要舉辦本會的會員大會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請各位會員們能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踴躍出席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Coming Soon安卓下载，安卓版APK | 免费下载">
            <a:extLst>
              <a:ext uri="{FF2B5EF4-FFF2-40B4-BE49-F238E27FC236}">
                <a16:creationId xmlns:a16="http://schemas.microsoft.com/office/drawing/2014/main" id="{5FDDD79B-8F42-4E97-B9B3-5A8807580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49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390</Words>
  <Application>Microsoft Office PowerPoint</Application>
  <PresentationFormat>寬螢幕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新的一年與大家相關的政策 </vt:lpstr>
      <vt:lpstr>新的一年與大家相關的政策 </vt:lpstr>
      <vt:lpstr>PowerPoint 簡報</vt:lpstr>
      <vt:lpstr>新的一年大家要面對的挑戰</vt:lpstr>
      <vt:lpstr>重要大事預告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5A88</dc:creator>
  <cp:lastModifiedBy>jyhiuan Huang</cp:lastModifiedBy>
  <cp:revision>16</cp:revision>
  <dcterms:created xsi:type="dcterms:W3CDTF">2022-01-13T01:59:27Z</dcterms:created>
  <dcterms:modified xsi:type="dcterms:W3CDTF">2022-01-19T05:22:55Z</dcterms:modified>
</cp:coreProperties>
</file>